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notesMasterIdLst>
    <p:notesMasterId r:id="rId4"/>
  </p:notesMasterIdLst>
  <p:sldIdLst>
    <p:sldId id="266" r:id="rId2"/>
    <p:sldId id="268" r:id="rId3"/>
  </p:sldIdLst>
  <p:sldSz cx="6858000" cy="9906000" type="A4"/>
  <p:notesSz cx="6858000" cy="9144000"/>
  <p:embeddedFontLst>
    <p:embeddedFont>
      <p:font typeface="맑은 고딕" panose="020B0503020000020004" pitchFamily="50" charset="-127"/>
      <p:regular r:id="rId5"/>
      <p:bold r:id="rId6"/>
    </p:embeddedFont>
    <p:embeddedFont>
      <p:font typeface="Pretendard Light" panose="02000403000000020004" pitchFamily="2" charset="-127"/>
      <p:regular r:id="rId7"/>
    </p:embeddedFont>
    <p:embeddedFont>
      <p:font typeface="Pretendard SemiBold" panose="02000703000000020004" pitchFamily="2" charset="-127"/>
      <p:bold r:id="rId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DE0"/>
    <a:srgbClr val="C0024C"/>
    <a:srgbClr val="11EA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8876" autoAdjust="0"/>
  </p:normalViewPr>
  <p:slideViewPr>
    <p:cSldViewPr snapToGrid="0">
      <p:cViewPr>
        <p:scale>
          <a:sx n="66" d="100"/>
          <a:sy n="66" d="100"/>
        </p:scale>
        <p:origin x="119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3" Type="http://schemas.openxmlformats.org/officeDocument/2006/relationships/slide" Target="slides/slide2.xml"/><Relationship Id="rId7" Type="http://schemas.openxmlformats.org/officeDocument/2006/relationships/font" Target="fonts/font3.fntdata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theme" Target="theme/theme1.xml"/><Relationship Id="rId5" Type="http://schemas.openxmlformats.org/officeDocument/2006/relationships/font" Target="fonts/font1.fntdata"/><Relationship Id="rId10" Type="http://schemas.openxmlformats.org/officeDocument/2006/relationships/viewProps" Target="viewProps.xml"/><Relationship Id="rId4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8CCBA-0572-462C-92FF-4539A8E55B59}" type="datetimeFigureOut">
              <a:rPr lang="ko-KR" altLang="en-US" smtClean="0"/>
              <a:t>2023-06-08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04046F-DF16-4879-8ADC-E8B5D934FD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4735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4046F-DF16-4879-8ADC-E8B5D934FDF1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60380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52E2052-DB96-590A-394D-C6103947B6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1621191"/>
            <a:ext cx="5143500" cy="3448756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BF859ABA-A2A4-6630-6F8B-642B9D9B7E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8" indent="0" algn="ctr">
              <a:buNone/>
              <a:defRPr sz="1125"/>
            </a:lvl2pPr>
            <a:lvl3pPr marL="514356" indent="0" algn="ctr">
              <a:buNone/>
              <a:defRPr sz="1013"/>
            </a:lvl3pPr>
            <a:lvl4pPr marL="771535" indent="0" algn="ctr">
              <a:buNone/>
              <a:defRPr sz="900"/>
            </a:lvl4pPr>
            <a:lvl5pPr marL="1028713" indent="0" algn="ctr">
              <a:buNone/>
              <a:defRPr sz="900"/>
            </a:lvl5pPr>
            <a:lvl6pPr marL="1285891" indent="0" algn="ctr">
              <a:buNone/>
              <a:defRPr sz="900"/>
            </a:lvl6pPr>
            <a:lvl7pPr marL="1543069" indent="0" algn="ctr">
              <a:buNone/>
              <a:defRPr sz="900"/>
            </a:lvl7pPr>
            <a:lvl8pPr marL="1800248" indent="0" algn="ctr">
              <a:buNone/>
              <a:defRPr sz="900"/>
            </a:lvl8pPr>
            <a:lvl9pPr marL="2057426" indent="0" algn="ctr">
              <a:buNone/>
              <a:defRPr sz="9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C11A91D-C287-95CB-C6FD-140AD6C9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A731-C2EE-416C-B77A-59CFE3EED2F1}" type="datetimeFigureOut">
              <a:rPr lang="ko-KR" altLang="en-US" smtClean="0"/>
              <a:t>2023-06-08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40103B3-D4ED-DF1F-F16D-CC7C6AB19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E601C42-D356-4250-BB74-883068D39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2B80-C0CD-4296-B420-F21211812E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5611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C9ADA69-026D-B024-1C86-E2A304D38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C0398034-94FC-F856-47A2-889EE8972F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0653B9D-EF6B-0702-52D8-E39822596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A731-C2EE-416C-B77A-59CFE3EED2F1}" type="datetimeFigureOut">
              <a:rPr lang="ko-KR" altLang="en-US" smtClean="0"/>
              <a:t>2023-06-08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EAD1D26-A1D3-9B5D-363B-0541679FE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8477880-1483-032F-7459-A3F2E91A9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2B80-C0CD-4296-B420-F21211812E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1001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A1F98429-60E4-E488-D097-30811B222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7756" y="527403"/>
            <a:ext cx="1478756" cy="8394877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29DD3C89-5CA8-0254-3AD9-D3D970A097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7" y="527403"/>
            <a:ext cx="4350544" cy="839487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F2959B7-D6EB-F995-3B0D-A5B4D50D3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A731-C2EE-416C-B77A-59CFE3EED2F1}" type="datetimeFigureOut">
              <a:rPr lang="ko-KR" altLang="en-US" smtClean="0"/>
              <a:t>2023-06-08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8F57130-031B-3F89-B6AF-D5F5AD0B2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4F0A84E-6122-A9E4-A235-747FF82E9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2B80-C0CD-4296-B420-F21211812E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4242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69053CA-F1FC-5405-0051-3F3B84D3D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8BF9009-CFB6-0077-04E8-15B90E403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BAC46B2-B31A-611C-74D8-8B41FD16E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A731-C2EE-416C-B77A-59CFE3EED2F1}" type="datetimeFigureOut">
              <a:rPr lang="ko-KR" altLang="en-US" smtClean="0"/>
              <a:t>2023-06-08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7345C5C-8031-4B61-11D9-EE691EC47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AE656C6-C390-B9BC-4FD3-0F1804157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2B80-C0CD-4296-B420-F21211812E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6211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A644765-7CA9-C5DD-D000-2A1E13A2C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17" y="2469622"/>
            <a:ext cx="5915025" cy="4120620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066BB8F-7536-9B07-260E-85EE6C48F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17" y="6629226"/>
            <a:ext cx="5915025" cy="216693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8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6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3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1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9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6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4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2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F848395-4EF6-0FC1-EA95-8CFDEBBC4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A731-C2EE-416C-B77A-59CFE3EED2F1}" type="datetimeFigureOut">
              <a:rPr lang="ko-KR" altLang="en-US" smtClean="0"/>
              <a:t>2023-06-08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3DA0D6B-6863-EC7F-3FD8-1FC8817F5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7F1CF5C-DA53-7AC2-09F6-FFBD1DC68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2B80-C0CD-4296-B420-F21211812E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00004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776FFFA-D53D-B327-7A4C-B112043BC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AC32420-63E7-F687-A017-0F2DDAE509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06A2370-B979-60A3-E3DD-B323933CFF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B2A9404-031E-949A-697C-BC97AA55C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A731-C2EE-416C-B77A-59CFE3EED2F1}" type="datetimeFigureOut">
              <a:rPr lang="ko-KR" altLang="en-US" smtClean="0"/>
              <a:t>2023-06-08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496B230-7949-525C-E92F-07F636C17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A5F29B2-4732-A9A2-55C3-F91830933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2B80-C0CD-4296-B420-F21211812E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4390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C78689F-CFD0-2557-4A2E-5F1E5E87B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527404"/>
            <a:ext cx="5915025" cy="1914702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60C117D-9980-6BE2-833C-913018964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382" y="2428347"/>
            <a:ext cx="2901255" cy="1190095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8" indent="0">
              <a:buNone/>
              <a:defRPr sz="1125" b="1"/>
            </a:lvl2pPr>
            <a:lvl3pPr marL="514356" indent="0">
              <a:buNone/>
              <a:defRPr sz="1013" b="1"/>
            </a:lvl3pPr>
            <a:lvl4pPr marL="771535" indent="0">
              <a:buNone/>
              <a:defRPr sz="900" b="1"/>
            </a:lvl4pPr>
            <a:lvl5pPr marL="1028713" indent="0">
              <a:buNone/>
              <a:defRPr sz="900" b="1"/>
            </a:lvl5pPr>
            <a:lvl6pPr marL="1285891" indent="0">
              <a:buNone/>
              <a:defRPr sz="900" b="1"/>
            </a:lvl6pPr>
            <a:lvl7pPr marL="1543069" indent="0">
              <a:buNone/>
              <a:defRPr sz="900" b="1"/>
            </a:lvl7pPr>
            <a:lvl8pPr marL="1800248" indent="0">
              <a:buNone/>
              <a:defRPr sz="900" b="1"/>
            </a:lvl8pPr>
            <a:lvl9pPr marL="2057426" indent="0">
              <a:buNone/>
              <a:defRPr sz="9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1CBB49CE-DE11-D7C2-5E1F-C5346D8517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382" y="3618443"/>
            <a:ext cx="2901255" cy="532218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F6C37EA4-1EE6-59BA-5668-D56DF06654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4" y="2428347"/>
            <a:ext cx="2915543" cy="1190095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8" indent="0">
              <a:buNone/>
              <a:defRPr sz="1125" b="1"/>
            </a:lvl2pPr>
            <a:lvl3pPr marL="514356" indent="0">
              <a:buNone/>
              <a:defRPr sz="1013" b="1"/>
            </a:lvl3pPr>
            <a:lvl4pPr marL="771535" indent="0">
              <a:buNone/>
              <a:defRPr sz="900" b="1"/>
            </a:lvl4pPr>
            <a:lvl5pPr marL="1028713" indent="0">
              <a:buNone/>
              <a:defRPr sz="900" b="1"/>
            </a:lvl5pPr>
            <a:lvl6pPr marL="1285891" indent="0">
              <a:buNone/>
              <a:defRPr sz="900" b="1"/>
            </a:lvl6pPr>
            <a:lvl7pPr marL="1543069" indent="0">
              <a:buNone/>
              <a:defRPr sz="900" b="1"/>
            </a:lvl7pPr>
            <a:lvl8pPr marL="1800248" indent="0">
              <a:buNone/>
              <a:defRPr sz="900" b="1"/>
            </a:lvl8pPr>
            <a:lvl9pPr marL="2057426" indent="0">
              <a:buNone/>
              <a:defRPr sz="9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D563D54B-E3DA-705E-81B8-6ABF472791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4" y="3618443"/>
            <a:ext cx="2915543" cy="532218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6D8AE90D-B8C2-5089-86D3-C97D25FC9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A731-C2EE-416C-B77A-59CFE3EED2F1}" type="datetimeFigureOut">
              <a:rPr lang="ko-KR" altLang="en-US" smtClean="0"/>
              <a:t>2023-06-08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35B52503-7B02-DDEE-EF9B-1BDD46013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43C2AC8A-39AC-68AB-8BBF-A578C7EC5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2B80-C0CD-4296-B420-F21211812E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9484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B5A5B8F-5B6D-F0AF-2E6C-1A10E022B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96AF7ED-418E-D8D7-DC15-0CCBA7013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A731-C2EE-416C-B77A-59CFE3EED2F1}" type="datetimeFigureOut">
              <a:rPr lang="ko-KR" altLang="en-US" smtClean="0"/>
              <a:t>2023-06-08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13A37B0D-C0C3-602C-1391-F07D8A43F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3F76C49-0EEE-B139-017C-49B553218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2B80-C0CD-4296-B420-F21211812E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1907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A7F1A058-275F-94AD-B520-5BC68878E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A731-C2EE-416C-B77A-59CFE3EED2F1}" type="datetimeFigureOut">
              <a:rPr lang="ko-KR" altLang="en-US" smtClean="0"/>
              <a:t>2023-06-08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C1E8BAB7-0E62-6716-D949-8D1748085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EC0CE84-AE41-6E95-2D0C-5F3E30329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2B80-C0CD-4296-B420-F21211812E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8752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2EEA7B2-4D6F-98F6-3E8A-DEE567421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2" y="660400"/>
            <a:ext cx="2211883" cy="23114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BB8D99D-1F91-3BB0-79DA-67806C87AC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544" y="1426281"/>
            <a:ext cx="3471863" cy="7039681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61229A1-776C-3522-854F-7F8BF61BFC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2" y="2971800"/>
            <a:ext cx="2211883" cy="5505627"/>
          </a:xfrm>
        </p:spPr>
        <p:txBody>
          <a:bodyPr/>
          <a:lstStyle>
            <a:lvl1pPr marL="0" indent="0">
              <a:buNone/>
              <a:defRPr sz="900"/>
            </a:lvl1pPr>
            <a:lvl2pPr marL="257178" indent="0">
              <a:buNone/>
              <a:defRPr sz="788"/>
            </a:lvl2pPr>
            <a:lvl3pPr marL="514356" indent="0">
              <a:buNone/>
              <a:defRPr sz="675"/>
            </a:lvl3pPr>
            <a:lvl4pPr marL="771535" indent="0">
              <a:buNone/>
              <a:defRPr sz="563"/>
            </a:lvl4pPr>
            <a:lvl5pPr marL="1028713" indent="0">
              <a:buNone/>
              <a:defRPr sz="563"/>
            </a:lvl5pPr>
            <a:lvl6pPr marL="1285891" indent="0">
              <a:buNone/>
              <a:defRPr sz="563"/>
            </a:lvl6pPr>
            <a:lvl7pPr marL="1543069" indent="0">
              <a:buNone/>
              <a:defRPr sz="563"/>
            </a:lvl7pPr>
            <a:lvl8pPr marL="1800248" indent="0">
              <a:buNone/>
              <a:defRPr sz="563"/>
            </a:lvl8pPr>
            <a:lvl9pPr marL="2057426" indent="0">
              <a:buNone/>
              <a:defRPr sz="563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F3DA634-FC9D-4B2F-04A3-A61A3AE9E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A731-C2EE-416C-B77A-59CFE3EED2F1}" type="datetimeFigureOut">
              <a:rPr lang="ko-KR" altLang="en-US" smtClean="0"/>
              <a:t>2023-06-08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BBC15DB-EA1C-DD32-CB8F-761DBA5F9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5CC5AB4-ED77-3A82-76B4-6BA51A141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2B80-C0CD-4296-B420-F21211812E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7790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DF04A8D-099D-3ADE-463D-F4DC690B8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2" y="660400"/>
            <a:ext cx="2211883" cy="23114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C5BC2FCE-6ED6-1BC7-37A6-A8785B317C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5544" y="1426281"/>
            <a:ext cx="3471863" cy="7039681"/>
          </a:xfrm>
        </p:spPr>
        <p:txBody>
          <a:bodyPr/>
          <a:lstStyle>
            <a:lvl1pPr marL="0" indent="0">
              <a:buNone/>
              <a:defRPr sz="1800"/>
            </a:lvl1pPr>
            <a:lvl2pPr marL="257178" indent="0">
              <a:buNone/>
              <a:defRPr sz="1575"/>
            </a:lvl2pPr>
            <a:lvl3pPr marL="514356" indent="0">
              <a:buNone/>
              <a:defRPr sz="1350"/>
            </a:lvl3pPr>
            <a:lvl4pPr marL="771535" indent="0">
              <a:buNone/>
              <a:defRPr sz="1125"/>
            </a:lvl4pPr>
            <a:lvl5pPr marL="1028713" indent="0">
              <a:buNone/>
              <a:defRPr sz="1125"/>
            </a:lvl5pPr>
            <a:lvl6pPr marL="1285891" indent="0">
              <a:buNone/>
              <a:defRPr sz="1125"/>
            </a:lvl6pPr>
            <a:lvl7pPr marL="1543069" indent="0">
              <a:buNone/>
              <a:defRPr sz="1125"/>
            </a:lvl7pPr>
            <a:lvl8pPr marL="1800248" indent="0">
              <a:buNone/>
              <a:defRPr sz="1125"/>
            </a:lvl8pPr>
            <a:lvl9pPr marL="2057426" indent="0">
              <a:buNone/>
              <a:defRPr sz="1125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2D27599-42CC-1DD9-03AC-A1C78E54B8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2" y="2971800"/>
            <a:ext cx="2211883" cy="5505627"/>
          </a:xfrm>
        </p:spPr>
        <p:txBody>
          <a:bodyPr/>
          <a:lstStyle>
            <a:lvl1pPr marL="0" indent="0">
              <a:buNone/>
              <a:defRPr sz="900"/>
            </a:lvl1pPr>
            <a:lvl2pPr marL="257178" indent="0">
              <a:buNone/>
              <a:defRPr sz="788"/>
            </a:lvl2pPr>
            <a:lvl3pPr marL="514356" indent="0">
              <a:buNone/>
              <a:defRPr sz="675"/>
            </a:lvl3pPr>
            <a:lvl4pPr marL="771535" indent="0">
              <a:buNone/>
              <a:defRPr sz="563"/>
            </a:lvl4pPr>
            <a:lvl5pPr marL="1028713" indent="0">
              <a:buNone/>
              <a:defRPr sz="563"/>
            </a:lvl5pPr>
            <a:lvl6pPr marL="1285891" indent="0">
              <a:buNone/>
              <a:defRPr sz="563"/>
            </a:lvl6pPr>
            <a:lvl7pPr marL="1543069" indent="0">
              <a:buNone/>
              <a:defRPr sz="563"/>
            </a:lvl7pPr>
            <a:lvl8pPr marL="1800248" indent="0">
              <a:buNone/>
              <a:defRPr sz="563"/>
            </a:lvl8pPr>
            <a:lvl9pPr marL="2057426" indent="0">
              <a:buNone/>
              <a:defRPr sz="563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9F25BFE-A9A7-4FC0-09C2-780A0495A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A731-C2EE-416C-B77A-59CFE3EED2F1}" type="datetimeFigureOut">
              <a:rPr lang="ko-KR" altLang="en-US" smtClean="0"/>
              <a:t>2023-06-08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0E3E07F-6F27-3069-7CBA-C0BC5EB10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0523DA9-EA76-B053-46B8-38A2BED4B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2B80-C0CD-4296-B420-F21211812E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8591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C20613DE-4066-8E65-8474-36C24DD43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9" y="527404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81D9E48-C8B5-856F-D311-E001D9CC7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9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6190770-D299-AA2F-5BCF-D9F0E71744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BA731-C2EE-416C-B77A-59CFE3EED2F1}" type="datetimeFigureOut">
              <a:rPr lang="ko-KR" altLang="en-US" smtClean="0"/>
              <a:t>2023-06-08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28B385A-18A7-3529-55B4-7D83DD6541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4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5F8B5AD-86AA-81C5-36E9-EE43BCA057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2B80-C0CD-4296-B420-F21211812E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1370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514356" rtl="0" eaLnBrk="1" latinLnBrk="1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90" indent="-128590" algn="l" defTabSz="514356" rtl="0" eaLnBrk="1" latinLnBrk="1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8" indent="-128590" algn="l" defTabSz="514356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46" indent="-128590" algn="l" defTabSz="514356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24" indent="-128590" algn="l" defTabSz="514356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303" indent="-128590" algn="l" defTabSz="514356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81" indent="-128590" algn="l" defTabSz="514356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59" indent="-128590" algn="l" defTabSz="514356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37" indent="-128590" algn="l" defTabSz="514356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6015" indent="-128590" algn="l" defTabSz="514356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514356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8" algn="l" defTabSz="514356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6" algn="l" defTabSz="514356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35" algn="l" defTabSz="514356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13" algn="l" defTabSz="514356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91" algn="l" defTabSz="514356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69" algn="l" defTabSz="514356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48" algn="l" defTabSz="514356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26" algn="l" defTabSz="514356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7913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220682" y="246745"/>
            <a:ext cx="6423798" cy="94778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82600" dist="38100" dir="2700000" algn="tl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-30129" y="-51900"/>
            <a:ext cx="6858000" cy="9906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604911" y="1511491"/>
            <a:ext cx="1434904" cy="928901"/>
          </a:xfrm>
          <a:prstGeom prst="rect">
            <a:avLst/>
          </a:prstGeom>
          <a:solidFill>
            <a:srgbClr val="C00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spc="-100" dirty="0" err="1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강사소개</a:t>
            </a:r>
            <a:endParaRPr lang="ko-KR" altLang="en-US" sz="1600" b="1" spc="-100" dirty="0"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604911" y="2470040"/>
            <a:ext cx="1434904" cy="1235098"/>
          </a:xfrm>
          <a:prstGeom prst="rect">
            <a:avLst/>
          </a:prstGeom>
          <a:solidFill>
            <a:srgbClr val="C00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spc="-100" dirty="0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강사</a:t>
            </a:r>
          </a:p>
        </p:txBody>
      </p:sp>
      <p:sp>
        <p:nvSpPr>
          <p:cNvPr id="33" name="직사각형 32"/>
          <p:cNvSpPr/>
          <p:nvPr/>
        </p:nvSpPr>
        <p:spPr>
          <a:xfrm>
            <a:off x="2070247" y="2471975"/>
            <a:ext cx="799953" cy="59144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spc="-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이름</a:t>
            </a:r>
            <a:endParaRPr lang="ko-KR" altLang="en-US" sz="1100" spc="-100" dirty="0">
              <a:solidFill>
                <a:schemeClr val="tx1">
                  <a:lumMod val="95000"/>
                  <a:lumOff val="5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2903818" y="2471975"/>
            <a:ext cx="1039532" cy="591442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2070247" y="3113696"/>
            <a:ext cx="799953" cy="59144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spc="-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생년월일</a:t>
            </a:r>
            <a:endParaRPr lang="ko-KR" altLang="en-US" sz="1100" spc="-100" dirty="0">
              <a:solidFill>
                <a:schemeClr val="tx1">
                  <a:lumMod val="95000"/>
                  <a:lumOff val="5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2070247" y="7618390"/>
            <a:ext cx="4130528" cy="1264353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*</a:t>
            </a:r>
            <a:r>
              <a:rPr lang="ko-KR" altLang="en-US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프로필 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사진 및 진행하신 강의 관련 사진을 최소 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3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장 이상 별도로 첨부하여 보내주세요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. </a:t>
            </a:r>
          </a:p>
          <a:p>
            <a:r>
              <a:rPr lang="en-US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  -</a:t>
            </a:r>
            <a:r>
              <a:rPr lang="ko-KR" altLang="en-US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얼굴이나 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초상권에 대한 부분은 모자이크 처리를 해드립니다</a:t>
            </a:r>
            <a:r>
              <a:rPr lang="en-US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.</a:t>
            </a:r>
          </a:p>
          <a:p>
            <a:pPr marL="171450" indent="-171450">
              <a:buFontTx/>
              <a:buChar char="-"/>
            </a:pPr>
            <a:endParaRPr lang="en-US" altLang="ko-KR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  <a:p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* 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홈페이지 및 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SNS </a:t>
            </a:r>
            <a:r>
              <a:rPr lang="ko-KR" altLang="en-US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등록 시 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저작권에 위촉되지 않는 이미지로 첨부해주세요</a:t>
            </a:r>
            <a:endParaRPr lang="ko-KR" altLang="en-US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pic>
        <p:nvPicPr>
          <p:cNvPr id="44" name="그림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7699" y="9200840"/>
            <a:ext cx="1289352" cy="205636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3182" y="658894"/>
            <a:ext cx="453061" cy="336921"/>
          </a:xfrm>
          <a:prstGeom prst="rect">
            <a:avLst/>
          </a:prstGeom>
        </p:spPr>
      </p:pic>
      <p:pic>
        <p:nvPicPr>
          <p:cNvPr id="38" name="그림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5118" y="658894"/>
            <a:ext cx="453061" cy="336921"/>
          </a:xfrm>
          <a:prstGeom prst="rect">
            <a:avLst/>
          </a:prstGeom>
        </p:spPr>
      </p:pic>
      <p:sp>
        <p:nvSpPr>
          <p:cNvPr id="45" name="직사각형 44"/>
          <p:cNvSpPr/>
          <p:nvPr/>
        </p:nvSpPr>
        <p:spPr>
          <a:xfrm>
            <a:off x="604911" y="3734786"/>
            <a:ext cx="1434904" cy="1264353"/>
          </a:xfrm>
          <a:prstGeom prst="rect">
            <a:avLst/>
          </a:prstGeom>
          <a:solidFill>
            <a:srgbClr val="C00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spc="-100" dirty="0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약력</a:t>
            </a:r>
            <a:endParaRPr lang="ko-KR" altLang="en-US" sz="1400" spc="-100" dirty="0"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</p:txBody>
      </p:sp>
      <p:sp>
        <p:nvSpPr>
          <p:cNvPr id="46" name="직사각형 45"/>
          <p:cNvSpPr/>
          <p:nvPr/>
        </p:nvSpPr>
        <p:spPr>
          <a:xfrm>
            <a:off x="604911" y="5028787"/>
            <a:ext cx="1434904" cy="1264353"/>
          </a:xfrm>
          <a:prstGeom prst="rect">
            <a:avLst/>
          </a:prstGeom>
          <a:solidFill>
            <a:srgbClr val="C00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spc="-100" dirty="0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경력사항</a:t>
            </a:r>
          </a:p>
          <a:p>
            <a:pPr algn="ctr"/>
            <a:r>
              <a:rPr lang="en-US" altLang="ko-KR" sz="1400" spc="-100" dirty="0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(</a:t>
            </a:r>
            <a:r>
              <a:rPr lang="ko-KR" altLang="en-US" sz="1400" spc="-100" dirty="0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주요경력사항</a:t>
            </a:r>
            <a:r>
              <a:rPr lang="en-US" altLang="ko-KR" sz="1400" spc="-100" dirty="0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)</a:t>
            </a:r>
            <a:endParaRPr lang="ko-KR" altLang="en-US" sz="1400" spc="-100" dirty="0"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</p:txBody>
      </p:sp>
      <p:sp>
        <p:nvSpPr>
          <p:cNvPr id="47" name="직사각형 46"/>
          <p:cNvSpPr/>
          <p:nvPr/>
        </p:nvSpPr>
        <p:spPr>
          <a:xfrm>
            <a:off x="604911" y="6322788"/>
            <a:ext cx="1434904" cy="1264353"/>
          </a:xfrm>
          <a:prstGeom prst="rect">
            <a:avLst/>
          </a:prstGeom>
          <a:solidFill>
            <a:srgbClr val="C00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spc="-100" dirty="0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저서 외 기타사항</a:t>
            </a:r>
            <a:endParaRPr lang="ko-KR" altLang="en-US" sz="1400" spc="-100" dirty="0"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604911" y="7618390"/>
            <a:ext cx="1434904" cy="1264353"/>
          </a:xfrm>
          <a:prstGeom prst="rect">
            <a:avLst/>
          </a:prstGeom>
          <a:solidFill>
            <a:srgbClr val="C00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spc="-100" dirty="0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강의 관련</a:t>
            </a:r>
          </a:p>
          <a:p>
            <a:pPr algn="ctr"/>
            <a:r>
              <a:rPr lang="ko-KR" altLang="en-US" sz="1400" spc="-100" dirty="0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이미지</a:t>
            </a:r>
          </a:p>
          <a:p>
            <a:pPr algn="ctr"/>
            <a:r>
              <a:rPr lang="en-US" altLang="ko-KR" sz="1400" spc="-100" dirty="0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(*</a:t>
            </a:r>
            <a:r>
              <a:rPr lang="ko-KR" altLang="en-US" sz="1400" spc="-100" dirty="0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링크 가능</a:t>
            </a:r>
            <a:r>
              <a:rPr lang="en-US" altLang="ko-KR" sz="1400" spc="-100" dirty="0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)</a:t>
            </a:r>
            <a:endParaRPr lang="ko-KR" altLang="en-US" sz="1400" spc="-100" dirty="0"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</p:txBody>
      </p:sp>
      <p:sp>
        <p:nvSpPr>
          <p:cNvPr id="49" name="직사각형 48"/>
          <p:cNvSpPr/>
          <p:nvPr/>
        </p:nvSpPr>
        <p:spPr>
          <a:xfrm>
            <a:off x="2070247" y="1506346"/>
            <a:ext cx="4130528" cy="934046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50" name="직사각형 49"/>
          <p:cNvSpPr/>
          <p:nvPr/>
        </p:nvSpPr>
        <p:spPr>
          <a:xfrm>
            <a:off x="3976968" y="2471975"/>
            <a:ext cx="799953" cy="59144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spc="-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연락처</a:t>
            </a:r>
            <a:endParaRPr lang="ko-KR" altLang="en-US" sz="1100" spc="-100" dirty="0">
              <a:solidFill>
                <a:schemeClr val="tx1">
                  <a:lumMod val="95000"/>
                  <a:lumOff val="5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51" name="직사각형 50"/>
          <p:cNvSpPr/>
          <p:nvPr/>
        </p:nvSpPr>
        <p:spPr>
          <a:xfrm>
            <a:off x="4810539" y="2471975"/>
            <a:ext cx="1390236" cy="591442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(</a:t>
            </a:r>
            <a:r>
              <a:rPr lang="ko-KR" altLang="en-US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유선</a:t>
            </a:r>
            <a:r>
              <a:rPr lang="en-US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)</a:t>
            </a:r>
          </a:p>
          <a:p>
            <a:r>
              <a:rPr lang="en-US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(</a:t>
            </a:r>
            <a:r>
              <a:rPr lang="ko-KR" altLang="en-US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핸드폰</a:t>
            </a:r>
            <a:r>
              <a:rPr lang="en-US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)</a:t>
            </a:r>
            <a:endParaRPr lang="ko-KR" altLang="en-US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52" name="직사각형 51"/>
          <p:cNvSpPr/>
          <p:nvPr/>
        </p:nvSpPr>
        <p:spPr>
          <a:xfrm>
            <a:off x="2900632" y="3108551"/>
            <a:ext cx="1039532" cy="591442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53" name="직사각형 52"/>
          <p:cNvSpPr/>
          <p:nvPr/>
        </p:nvSpPr>
        <p:spPr>
          <a:xfrm>
            <a:off x="3973782" y="3108551"/>
            <a:ext cx="799953" cy="59144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spc="-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이메일 주소</a:t>
            </a:r>
            <a:endParaRPr lang="ko-KR" altLang="en-US" sz="1100" spc="-100" dirty="0">
              <a:solidFill>
                <a:schemeClr val="tx1">
                  <a:lumMod val="95000"/>
                  <a:lumOff val="5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54" name="직사각형 53"/>
          <p:cNvSpPr/>
          <p:nvPr/>
        </p:nvSpPr>
        <p:spPr>
          <a:xfrm>
            <a:off x="4807353" y="3108551"/>
            <a:ext cx="1390236" cy="591442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 </a:t>
            </a:r>
            <a:endParaRPr lang="ko-KR" altLang="en-US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55" name="직사각형 54"/>
          <p:cNvSpPr/>
          <p:nvPr/>
        </p:nvSpPr>
        <p:spPr>
          <a:xfrm>
            <a:off x="2070247" y="6322787"/>
            <a:ext cx="4130528" cy="1264353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56" name="직사각형 55"/>
          <p:cNvSpPr/>
          <p:nvPr/>
        </p:nvSpPr>
        <p:spPr>
          <a:xfrm>
            <a:off x="2067061" y="5028787"/>
            <a:ext cx="4130528" cy="1264353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57" name="직사각형 56"/>
          <p:cNvSpPr/>
          <p:nvPr/>
        </p:nvSpPr>
        <p:spPr>
          <a:xfrm>
            <a:off x="2067061" y="3733184"/>
            <a:ext cx="4130528" cy="1264353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7033236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171</TotalTime>
  <Words>67</Words>
  <Application>Microsoft Office PowerPoint</Application>
  <PresentationFormat>A4 용지(210x297mm)</PresentationFormat>
  <Paragraphs>21</Paragraphs>
  <Slides>2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</vt:i4>
      </vt:variant>
    </vt:vector>
  </HeadingPairs>
  <TitlesOfParts>
    <vt:vector size="7" baseType="lpstr">
      <vt:lpstr>맑은 고딕</vt:lpstr>
      <vt:lpstr>Pretendard Light</vt:lpstr>
      <vt:lpstr>Arial</vt:lpstr>
      <vt:lpstr>Pretendard SemiBold</vt:lpstr>
      <vt:lpstr>1_Office 테마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blog.naver.com/wooseokjin</dc:title>
  <dc:creator>woo seokjin</dc:creator>
  <cp:keywords>우석진</cp:keywords>
  <cp:lastModifiedBy>Windows 사용자</cp:lastModifiedBy>
  <cp:revision>22</cp:revision>
  <dcterms:created xsi:type="dcterms:W3CDTF">2023-04-22T00:12:36Z</dcterms:created>
  <dcterms:modified xsi:type="dcterms:W3CDTF">2023-06-08T07:42:40Z</dcterms:modified>
</cp:coreProperties>
</file>