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6"/>
  </p:notesMasterIdLst>
  <p:sldIdLst>
    <p:sldId id="266" r:id="rId2"/>
    <p:sldId id="267" r:id="rId3"/>
    <p:sldId id="269" r:id="rId4"/>
    <p:sldId id="268" r:id="rId5"/>
  </p:sldIdLst>
  <p:sldSz cx="6858000" cy="9906000" type="A4"/>
  <p:notesSz cx="6858000" cy="9144000"/>
  <p:embeddedFontLst>
    <p:embeddedFont>
      <p:font typeface="맑은 고딕" panose="020B0503020000020004" pitchFamily="50" charset="-127"/>
      <p:regular r:id="rId7"/>
      <p:bold r:id="rId8"/>
    </p:embeddedFont>
    <p:embeddedFont>
      <p:font typeface="Pretendard SemiBold" panose="020B0600000101010101" charset="-127"/>
      <p:bold r:id="rId9"/>
    </p:embeddedFont>
    <p:embeddedFont>
      <p:font typeface="Pretendard Light" panose="020B0600000101010101" charset="-12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E0"/>
    <a:srgbClr val="C0024C"/>
    <a:srgbClr val="11EA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66" autoAdjust="0"/>
  </p:normalViewPr>
  <p:slideViewPr>
    <p:cSldViewPr snapToGrid="0">
      <p:cViewPr>
        <p:scale>
          <a:sx n="125" d="100"/>
          <a:sy n="125" d="100"/>
        </p:scale>
        <p:origin x="71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CCBA-0572-462C-92FF-4539A8E55B59}" type="datetimeFigureOut">
              <a:rPr lang="ko-KR" altLang="en-US" smtClean="0"/>
              <a:t>2023-07-21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4046F-DF16-4879-8ADC-E8B5D934FD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473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4046F-DF16-4879-8ADC-E8B5D934FDF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038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852E2052-DB96-590A-394D-C6103947B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BF859ABA-A2A4-6630-6F8B-642B9D9B7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8" indent="0" algn="ctr">
              <a:buNone/>
              <a:defRPr sz="1125"/>
            </a:lvl2pPr>
            <a:lvl3pPr marL="514356" indent="0" algn="ctr">
              <a:buNone/>
              <a:defRPr sz="1013"/>
            </a:lvl3pPr>
            <a:lvl4pPr marL="771535" indent="0" algn="ctr">
              <a:buNone/>
              <a:defRPr sz="900"/>
            </a:lvl4pPr>
            <a:lvl5pPr marL="1028713" indent="0" algn="ctr">
              <a:buNone/>
              <a:defRPr sz="900"/>
            </a:lvl5pPr>
            <a:lvl6pPr marL="1285891" indent="0" algn="ctr">
              <a:buNone/>
              <a:defRPr sz="900"/>
            </a:lvl6pPr>
            <a:lvl7pPr marL="1543069" indent="0" algn="ctr">
              <a:buNone/>
              <a:defRPr sz="900"/>
            </a:lvl7pPr>
            <a:lvl8pPr marL="1800248" indent="0" algn="ctr">
              <a:buNone/>
              <a:defRPr sz="900"/>
            </a:lvl8pPr>
            <a:lvl9pPr marL="2057426" indent="0" algn="ctr">
              <a:buNone/>
              <a:defRPr sz="9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AC11A91D-C287-95CB-C6FD-140AD6C9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40103B3-D4ED-DF1F-F16D-CC7C6AB19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5E601C42-D356-4250-BB74-883068D3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5611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9C9ADA69-026D-B024-1C86-E2A304D38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C0398034-94FC-F856-47A2-889EE8972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10653B9D-EF6B-0702-52D8-E39822596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EEAD1D26-A1D3-9B5D-363B-0541679F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68477880-1483-032F-7459-A3F2E91A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100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A1F98429-60E4-E488-D097-30811B222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29DD3C89-5CA8-0254-3AD9-D3D970A09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F2959B7-D6EB-F995-3B0D-A5B4D50D3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88F57130-031B-3F89-B6AF-D5F5AD0B2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64F0A84E-6122-A9E4-A235-747FF82E9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4242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69053CA-F1FC-5405-0051-3F3B84D3D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8BF9009-CFB6-0077-04E8-15B90E403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3BAC46B2-B31A-611C-74D8-8B41FD16E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7345C5C-8031-4B61-11D9-EE691EC47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EAE656C6-C390-B9BC-4FD3-0F180415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621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644765-7CA9-C5DD-D000-2A1E13A2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7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066BB8F-7536-9B07-260E-85EE6C48F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7" y="6629226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6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1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2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F848395-4EF6-0FC1-EA95-8CFDEBBC4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D3DA0D6B-6863-EC7F-3FD8-1FC8817F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37F1CF5C-DA53-7AC2-09F6-FFBD1DC6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000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4776FFFA-D53D-B327-7A4C-B112043BC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AC32420-63E7-F687-A017-0F2DDAE50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06A2370-B979-60A3-E3DD-B323933CF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FB2A9404-031E-949A-697C-BC97AA55C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D496B230-7949-525C-E92F-07F636C1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9A5F29B2-4732-A9A2-55C3-F918309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439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C78689F-CFD0-2557-4A2E-5F1E5E87B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460C117D-9980-6BE2-833C-91301896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2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8" indent="0">
              <a:buNone/>
              <a:defRPr sz="1125" b="1"/>
            </a:lvl2pPr>
            <a:lvl3pPr marL="514356" indent="0">
              <a:buNone/>
              <a:defRPr sz="1013" b="1"/>
            </a:lvl3pPr>
            <a:lvl4pPr marL="771535" indent="0">
              <a:buNone/>
              <a:defRPr sz="900" b="1"/>
            </a:lvl4pPr>
            <a:lvl5pPr marL="1028713" indent="0">
              <a:buNone/>
              <a:defRPr sz="900" b="1"/>
            </a:lvl5pPr>
            <a:lvl6pPr marL="1285891" indent="0">
              <a:buNone/>
              <a:defRPr sz="900" b="1"/>
            </a:lvl6pPr>
            <a:lvl7pPr marL="1543069" indent="0">
              <a:buNone/>
              <a:defRPr sz="900" b="1"/>
            </a:lvl7pPr>
            <a:lvl8pPr marL="1800248" indent="0">
              <a:buNone/>
              <a:defRPr sz="900" b="1"/>
            </a:lvl8pPr>
            <a:lvl9pPr marL="2057426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1CBB49CE-DE11-D7C2-5E1F-C5346D851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2" y="3618443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F6C37EA4-1EE6-59BA-5668-D56DF0665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4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8" indent="0">
              <a:buNone/>
              <a:defRPr sz="1125" b="1"/>
            </a:lvl2pPr>
            <a:lvl3pPr marL="514356" indent="0">
              <a:buNone/>
              <a:defRPr sz="1013" b="1"/>
            </a:lvl3pPr>
            <a:lvl4pPr marL="771535" indent="0">
              <a:buNone/>
              <a:defRPr sz="900" b="1"/>
            </a:lvl4pPr>
            <a:lvl5pPr marL="1028713" indent="0">
              <a:buNone/>
              <a:defRPr sz="900" b="1"/>
            </a:lvl5pPr>
            <a:lvl6pPr marL="1285891" indent="0">
              <a:buNone/>
              <a:defRPr sz="900" b="1"/>
            </a:lvl6pPr>
            <a:lvl7pPr marL="1543069" indent="0">
              <a:buNone/>
              <a:defRPr sz="900" b="1"/>
            </a:lvl7pPr>
            <a:lvl8pPr marL="1800248" indent="0">
              <a:buNone/>
              <a:defRPr sz="900" b="1"/>
            </a:lvl8pPr>
            <a:lvl9pPr marL="2057426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D563D54B-E3DA-705E-81B8-6ABF47279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4" y="3618443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6D8AE90D-B8C2-5089-86D3-C97D25FC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35B52503-7B02-DDEE-EF9B-1BDD4601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43C2AC8A-39AC-68AB-8BBF-A578C7E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948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B5A5B8F-5B6D-F0AF-2E6C-1A10E022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096AF7ED-418E-D8D7-DC15-0CCBA7013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13A37B0D-C0C3-602C-1391-F07D8A43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D3F76C49-0EEE-B139-017C-49B55321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190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A7F1A058-275F-94AD-B520-5BC68878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C1E8BAB7-0E62-6716-D949-8D17480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0EC0CE84-AE41-6E95-2D0C-5F3E3032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875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2EEA7B2-4D6F-98F6-3E8A-DEE56742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2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BB8D99D-1F91-3BB0-79DA-67806C87A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4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561229A1-776C-3522-854F-7F8BF61BF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2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8" indent="0">
              <a:buNone/>
              <a:defRPr sz="788"/>
            </a:lvl2pPr>
            <a:lvl3pPr marL="514356" indent="0">
              <a:buNone/>
              <a:defRPr sz="675"/>
            </a:lvl3pPr>
            <a:lvl4pPr marL="771535" indent="0">
              <a:buNone/>
              <a:defRPr sz="563"/>
            </a:lvl4pPr>
            <a:lvl5pPr marL="1028713" indent="0">
              <a:buNone/>
              <a:defRPr sz="563"/>
            </a:lvl5pPr>
            <a:lvl6pPr marL="1285891" indent="0">
              <a:buNone/>
              <a:defRPr sz="563"/>
            </a:lvl6pPr>
            <a:lvl7pPr marL="1543069" indent="0">
              <a:buNone/>
              <a:defRPr sz="563"/>
            </a:lvl7pPr>
            <a:lvl8pPr marL="1800248" indent="0">
              <a:buNone/>
              <a:defRPr sz="563"/>
            </a:lvl8pPr>
            <a:lvl9pPr marL="2057426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6F3DA634-FC9D-4B2F-04A3-A61A3AE9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FBBC15DB-EA1C-DD32-CB8F-761DBA5F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85CC5AB4-ED77-3A82-76B4-6BA51A14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779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DF04A8D-099D-3ADE-463D-F4DC690B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2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C5BC2FCE-6ED6-1BC7-37A6-A8785B317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4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8" indent="0">
              <a:buNone/>
              <a:defRPr sz="1575"/>
            </a:lvl2pPr>
            <a:lvl3pPr marL="514356" indent="0">
              <a:buNone/>
              <a:defRPr sz="1350"/>
            </a:lvl3pPr>
            <a:lvl4pPr marL="771535" indent="0">
              <a:buNone/>
              <a:defRPr sz="1125"/>
            </a:lvl4pPr>
            <a:lvl5pPr marL="1028713" indent="0">
              <a:buNone/>
              <a:defRPr sz="1125"/>
            </a:lvl5pPr>
            <a:lvl6pPr marL="1285891" indent="0">
              <a:buNone/>
              <a:defRPr sz="1125"/>
            </a:lvl6pPr>
            <a:lvl7pPr marL="1543069" indent="0">
              <a:buNone/>
              <a:defRPr sz="1125"/>
            </a:lvl7pPr>
            <a:lvl8pPr marL="1800248" indent="0">
              <a:buNone/>
              <a:defRPr sz="1125"/>
            </a:lvl8pPr>
            <a:lvl9pPr marL="2057426" indent="0">
              <a:buNone/>
              <a:defRPr sz="1125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2D27599-42CC-1DD9-03AC-A1C78E54B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2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8" indent="0">
              <a:buNone/>
              <a:defRPr sz="788"/>
            </a:lvl2pPr>
            <a:lvl3pPr marL="514356" indent="0">
              <a:buNone/>
              <a:defRPr sz="675"/>
            </a:lvl3pPr>
            <a:lvl4pPr marL="771535" indent="0">
              <a:buNone/>
              <a:defRPr sz="563"/>
            </a:lvl4pPr>
            <a:lvl5pPr marL="1028713" indent="0">
              <a:buNone/>
              <a:defRPr sz="563"/>
            </a:lvl5pPr>
            <a:lvl6pPr marL="1285891" indent="0">
              <a:buNone/>
              <a:defRPr sz="563"/>
            </a:lvl6pPr>
            <a:lvl7pPr marL="1543069" indent="0">
              <a:buNone/>
              <a:defRPr sz="563"/>
            </a:lvl7pPr>
            <a:lvl8pPr marL="1800248" indent="0">
              <a:buNone/>
              <a:defRPr sz="563"/>
            </a:lvl8pPr>
            <a:lvl9pPr marL="2057426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F9F25BFE-A9A7-4FC0-09C2-780A0495A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2023-07-21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60E3E07F-6F27-3069-7CBA-C0BC5EB1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90523DA9-EA76-B053-46B8-38A2BED4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859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C20613DE-4066-8E65-8474-36C24DD4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9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181D9E48-C8B5-856F-D311-E001D9CC7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36190770-D299-AA2F-5BCF-D9F0E71744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BA731-C2EE-416C-B77A-59CFE3EED2F1}" type="datetimeFigureOut">
              <a:rPr lang="ko-KR" altLang="en-US" smtClean="0"/>
              <a:t>2023-07-21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28B385A-18A7-3529-55B4-7D83DD65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4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5F8B5AD-86AA-81C5-36E9-EE43BCA05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137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14356" rtl="0" eaLnBrk="1" latinLnBrk="1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90" indent="-128590" algn="l" defTabSz="514356" rtl="0" eaLnBrk="1" latinLnBrk="1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8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46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24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303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81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59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37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6015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8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6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35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13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91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69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48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26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913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20682" y="246745"/>
            <a:ext cx="6423798" cy="94778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82600" dist="381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0" y="-50374"/>
            <a:ext cx="6858000" cy="990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604911" y="1511492"/>
            <a:ext cx="1434904" cy="1800664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 smtClean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개요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04911" y="3336774"/>
            <a:ext cx="1434904" cy="1144824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 err="1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워크숍명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04911" y="4506216"/>
            <a:ext cx="1434904" cy="1144824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한 줄 소개</a:t>
            </a:r>
            <a:endParaRPr lang="ko-KR" altLang="en-US" sz="1400" spc="-100" dirty="0"/>
          </a:p>
        </p:txBody>
      </p:sp>
      <p:sp>
        <p:nvSpPr>
          <p:cNvPr id="15" name="직사각형 14"/>
          <p:cNvSpPr/>
          <p:nvPr/>
        </p:nvSpPr>
        <p:spPr>
          <a:xfrm>
            <a:off x="604911" y="5675658"/>
            <a:ext cx="1434904" cy="862547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키워드</a:t>
            </a:r>
            <a:endParaRPr lang="ko-KR" altLang="en-US" sz="1400" spc="-100" dirty="0"/>
          </a:p>
        </p:txBody>
      </p:sp>
      <p:sp>
        <p:nvSpPr>
          <p:cNvPr id="16" name="직사각형 15"/>
          <p:cNvSpPr/>
          <p:nvPr/>
        </p:nvSpPr>
        <p:spPr>
          <a:xfrm>
            <a:off x="604911" y="6562823"/>
            <a:ext cx="1434904" cy="1144824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워크숍 준비 요청사항</a:t>
            </a:r>
            <a:endParaRPr lang="ko-KR" altLang="en-US" sz="1400" spc="-100" dirty="0"/>
          </a:p>
        </p:txBody>
      </p:sp>
      <p:sp>
        <p:nvSpPr>
          <p:cNvPr id="18" name="직사각형 17"/>
          <p:cNvSpPr/>
          <p:nvPr/>
        </p:nvSpPr>
        <p:spPr>
          <a:xfrm>
            <a:off x="604911" y="7737919"/>
            <a:ext cx="1434904" cy="1144824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강사 제공 사항</a:t>
            </a:r>
            <a:endParaRPr lang="ko-KR" altLang="en-US" sz="1400" spc="-100" dirty="0"/>
          </a:p>
        </p:txBody>
      </p:sp>
      <p:sp>
        <p:nvSpPr>
          <p:cNvPr id="19" name="직사각형 18"/>
          <p:cNvSpPr/>
          <p:nvPr/>
        </p:nvSpPr>
        <p:spPr>
          <a:xfrm>
            <a:off x="2070247" y="1511492"/>
            <a:ext cx="1434904" cy="33762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sz="1100" spc="-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타켓</a:t>
            </a:r>
            <a:r>
              <a:rPr lang="en-US" altLang="ko-KR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r>
              <a:rPr lang="ko-KR" altLang="ko-KR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층</a:t>
            </a:r>
            <a:r>
              <a:rPr lang="en-US" altLang="ko-KR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(</a:t>
            </a:r>
            <a:r>
              <a:rPr lang="ko-KR" altLang="ko-KR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적정</a:t>
            </a:r>
            <a:r>
              <a:rPr lang="en-US" altLang="ko-KR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r>
              <a:rPr lang="ko-KR" altLang="ko-KR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연령</a:t>
            </a:r>
            <a:r>
              <a:rPr lang="en-US" altLang="ko-KR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3535583" y="1511492"/>
            <a:ext cx="2665192" cy="33762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20</a:t>
            </a:r>
            <a:r>
              <a:rPr lang="ko-KR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대 </a:t>
            </a:r>
            <a:r>
              <a:rPr lang="ko-KR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중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r>
              <a:rPr lang="ko-KR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후반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, 30</a:t>
            </a:r>
            <a:r>
              <a:rPr lang="ko-KR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대 등 연령과 이유를 </a:t>
            </a:r>
            <a:r>
              <a:rPr lang="ko-KR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적어주세요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2070247" y="1877252"/>
            <a:ext cx="1434904" cy="33762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온 </a:t>
            </a:r>
            <a:r>
              <a:rPr lang="en-US" altLang="ko-KR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/ </a:t>
            </a:r>
            <a:r>
              <a:rPr lang="ko-KR" altLang="en-US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오프라인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3535583" y="1877252"/>
            <a:ext cx="2665192" cy="33762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온라인 또는 오프라인 가능 여부를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적어주세요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070247" y="2243012"/>
            <a:ext cx="1434904" cy="33762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실내 </a:t>
            </a:r>
            <a:r>
              <a:rPr lang="en-US" altLang="ko-KR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/ </a:t>
            </a:r>
            <a:r>
              <a:rPr lang="ko-KR" altLang="en-US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야외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3535583" y="2243012"/>
            <a:ext cx="2665192" cy="33762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실내 또는 야외 가능 여부를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적어주세요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2070247" y="2608772"/>
            <a:ext cx="1434904" cy="33762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수용인원</a:t>
            </a:r>
            <a:r>
              <a:rPr lang="en-US" altLang="ko-KR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(0~000</a:t>
            </a:r>
            <a:r>
              <a:rPr lang="ko-KR" altLang="en-US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명</a:t>
            </a:r>
            <a:r>
              <a:rPr lang="en-US" altLang="ko-KR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3535583" y="2608772"/>
            <a:ext cx="2665192" cy="33762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최소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~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최대 명수를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적어주세요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070247" y="2974532"/>
            <a:ext cx="1434904" cy="33762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총 소요 시간</a:t>
            </a:r>
            <a:r>
              <a:rPr lang="en-US" altLang="ko-KR" sz="11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(0~00m)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3535583" y="2974532"/>
            <a:ext cx="2665192" cy="33762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최소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~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최대 시간을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적어주세요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 (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단위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: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분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070247" y="3336774"/>
            <a:ext cx="4130528" cy="1139168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예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무한 상상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인피니트 판토마임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/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와인 알고 마시기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/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직장 내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리 </a:t>
            </a:r>
            <a:r>
              <a:rPr lang="ko-KR" altLang="en-US" sz="1000" spc="-100" dirty="0" err="1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싸이클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 업 </a:t>
            </a:r>
            <a:r>
              <a:rPr lang="ko-KR" altLang="en-US" sz="1000" spc="-100" dirty="0" err="1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싸이클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등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2070247" y="4506216"/>
            <a:ext cx="4130528" cy="113417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김대리의 상상은 현실이 된다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! (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주제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or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한 줄 소개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*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최대한 간결하게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적어주세요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2070247" y="5670664"/>
            <a:ext cx="4130528" cy="861886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예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 #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협업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#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소통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#</a:t>
            </a:r>
            <a:r>
              <a:rPr lang="ko-KR" altLang="en-US" sz="1000" spc="-100" dirty="0" err="1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힐링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#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아이디어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#</a:t>
            </a:r>
            <a:r>
              <a:rPr lang="ko-KR" altLang="en-US" sz="1000" spc="-100" dirty="0" err="1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비젼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#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기획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#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건강 등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최소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5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개 이상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2070247" y="6562823"/>
            <a:ext cx="4130528" cy="114482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예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편한 복장으로 준비해주세요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/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각자 노트북을 준비해주세요 등</a:t>
            </a: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-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강의 시 공지사항 또는 요청사항을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적어주세요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2070247" y="7737920"/>
            <a:ext cx="4130528" cy="114482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강사님이 제공하는 부분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재료 등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을 작성해주세요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699" y="9200840"/>
            <a:ext cx="1289352" cy="205636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012" y="685294"/>
            <a:ext cx="270815" cy="270420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562" y="685294"/>
            <a:ext cx="270815" cy="2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01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20682" y="246745"/>
            <a:ext cx="6423798" cy="94778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82600" dist="381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0" y="-50374"/>
            <a:ext cx="6858000" cy="990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예</a:t>
            </a:r>
            <a:r>
              <a:rPr lang="ko-KR" altLang="en-US" dirty="0" smtClean="0"/>
              <a:t>시</a:t>
            </a: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604911" y="1511492"/>
            <a:ext cx="1434904" cy="2469664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 smtClean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콘텐츠 소개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04911" y="4019551"/>
            <a:ext cx="1434904" cy="4863191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 smtClean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커리큘럼</a:t>
            </a:r>
            <a:endParaRPr lang="ko-KR" altLang="en-US" sz="1400" spc="-100" dirty="0"/>
          </a:p>
        </p:txBody>
      </p:sp>
      <p:sp>
        <p:nvSpPr>
          <p:cNvPr id="41" name="직사각형 40"/>
          <p:cNvSpPr/>
          <p:nvPr/>
        </p:nvSpPr>
        <p:spPr>
          <a:xfrm>
            <a:off x="2070247" y="1511492"/>
            <a:ext cx="4130528" cy="246966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[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콘텐츠 소개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] 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-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최소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5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줄 이상</a:t>
            </a:r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[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공연 포인트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]-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공연 특징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  - 3</a:t>
            </a:r>
            <a:r>
              <a:rPr lang="ko-KR" altLang="en-US" sz="1000" spc="-10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가지 </a:t>
            </a:r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[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후기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] </a:t>
            </a:r>
          </a:p>
          <a:p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#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강사님 후기 받으신 것 있으면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2-3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개 공유 부탁드립니다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</a:p>
          <a:p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웹사이트 디자인에 필요합니다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2070247" y="4019550"/>
            <a:ext cx="4130528" cy="4863191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[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커리큘럼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] - (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세부 시간 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/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모듈 명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/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세부내용 작성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 </a:t>
            </a:r>
            <a:endParaRPr lang="en-US" altLang="ko-KR" sz="1000" spc="-100" dirty="0" smtClean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endParaRPr lang="en-US" altLang="ko-KR" sz="1000" spc="-100" dirty="0" smtClean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endParaRPr lang="en-US" altLang="ko-KR" sz="1000" spc="-100" dirty="0" smtClean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예시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1.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체험학습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(20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분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 </a:t>
            </a: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  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-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환경총회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&lt;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지구를 지켜라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&gt;  </a:t>
            </a: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  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-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환경오염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,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재활용에 관한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OX </a:t>
            </a:r>
            <a:r>
              <a:rPr lang="ko-KR" altLang="en-US" sz="1000" spc="-100" dirty="0" err="1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퀴즈쇼를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진행하면서 공연의 이해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,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참여도를 높입니다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</a:p>
          <a:p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2.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공연 관람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(35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분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  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-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재활용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인형극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&lt;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지금 우리 바다는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&gt;  </a:t>
            </a: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  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-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두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가지의 인형극을 통해 환경오염과 자연에 대한 </a:t>
            </a:r>
            <a:r>
              <a:rPr lang="ko-KR" altLang="en-US" sz="1000" spc="-100" dirty="0" err="1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인식개선할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수 있습니다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</a:p>
          <a:p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3.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마무리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(5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분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 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- </a:t>
            </a:r>
            <a:r>
              <a:rPr lang="ko-KR" altLang="en-US" sz="1000" spc="-100" dirty="0" err="1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엔딩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&amp;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포토타임</a:t>
            </a:r>
          </a:p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 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-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인형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,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배우들과 포토타임</a:t>
            </a:r>
          </a:p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 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-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함께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사진을 찍으며 좋은 추억을 남기는 시간으로 마무리합니다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</a:p>
          <a:p>
            <a:endParaRPr lang="en-US" altLang="ko-KR" sz="1000" spc="-100" dirty="0" smtClean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699" y="9200840"/>
            <a:ext cx="1289352" cy="205636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012" y="685294"/>
            <a:ext cx="270815" cy="270420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562" y="685294"/>
            <a:ext cx="270815" cy="2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39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20682" y="246745"/>
            <a:ext cx="6423798" cy="94778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82600" dist="381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-30129" y="-51900"/>
            <a:ext cx="6858000" cy="990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604911" y="1511491"/>
            <a:ext cx="1434904" cy="928901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00" dirty="0" err="1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강사소개</a:t>
            </a:r>
            <a:endParaRPr lang="ko-KR" altLang="en-US" sz="1600" b="1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04911" y="2470040"/>
            <a:ext cx="1434904" cy="1235098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강사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2070247" y="2471975"/>
            <a:ext cx="799953" cy="5914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이름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903818" y="2471975"/>
            <a:ext cx="1039532" cy="5914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070247" y="3113696"/>
            <a:ext cx="799953" cy="5914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생년월일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2070247" y="7618390"/>
            <a:ext cx="4130528" cy="126435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*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진행하신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강의 또는 강의 관련 사진을 최소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3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장 이상 별도로 첨부하여 보내주세요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 </a:t>
            </a: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r>
              <a:rPr lang="en-US" altLang="ko-KR" sz="8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-</a:t>
            </a:r>
            <a:r>
              <a:rPr lang="ko-KR" altLang="en-US" sz="8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얼굴이나 </a:t>
            </a:r>
            <a:r>
              <a:rPr lang="ko-KR" altLang="en-US" sz="8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초상권에 대한 부분은 모자이크 처리를 해드립니다</a:t>
            </a:r>
            <a:r>
              <a:rPr lang="en-US" altLang="ko-KR" sz="8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</a:p>
          <a:p>
            <a:pPr marL="171450" indent="-171450">
              <a:buFontTx/>
              <a:buChar char="-"/>
            </a:pPr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*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홈페이지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및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SNS </a:t>
            </a:r>
            <a:r>
              <a:rPr lang="ko-KR" altLang="en-US" sz="1000" spc="-100" dirty="0" err="1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등록시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저작권에 위촉되지 않는 이미지로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첨부해주세요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*프로필사진 포함 </a:t>
            </a: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699" y="9200840"/>
            <a:ext cx="1289352" cy="20563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182" y="658894"/>
            <a:ext cx="453061" cy="336921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118" y="658894"/>
            <a:ext cx="453061" cy="336921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>
          <a:xfrm>
            <a:off x="604911" y="3734786"/>
            <a:ext cx="1434904" cy="1264353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출강 </a:t>
            </a:r>
            <a:r>
              <a:rPr lang="en-US" altLang="ko-KR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/ </a:t>
            </a:r>
            <a:r>
              <a:rPr lang="ko-KR" altLang="en-US" sz="1400" spc="-100" dirty="0" smtClean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강의 이력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604911" y="5028787"/>
            <a:ext cx="1434904" cy="1264353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교육 </a:t>
            </a:r>
            <a:r>
              <a:rPr lang="ko-KR" altLang="en-US" sz="1400" spc="-100" dirty="0" smtClean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이수 이력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604911" y="6322788"/>
            <a:ext cx="1434904" cy="1264353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자격증 및 </a:t>
            </a:r>
            <a:r>
              <a:rPr lang="ko-KR" altLang="en-US" sz="1400" spc="-100" dirty="0" err="1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수상이력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04911" y="7618390"/>
            <a:ext cx="1434904" cy="1264353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강의 관련</a:t>
            </a:r>
          </a:p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이미지</a:t>
            </a:r>
          </a:p>
          <a:p>
            <a:pPr algn="ctr"/>
            <a:r>
              <a:rPr lang="en-US" altLang="ko-KR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(*</a:t>
            </a:r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링크 가능</a:t>
            </a:r>
            <a:r>
              <a:rPr lang="en-US" altLang="ko-KR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)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2070247" y="1506346"/>
            <a:ext cx="4130528" cy="934046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3976968" y="2471975"/>
            <a:ext cx="799953" cy="5914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연락처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4810539" y="2471975"/>
            <a:ext cx="1390236" cy="5914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유선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</a:p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핸드폰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2900632" y="3108551"/>
            <a:ext cx="1039532" cy="5914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3973782" y="3108551"/>
            <a:ext cx="799953" cy="5914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이메일 주소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4807353" y="3108551"/>
            <a:ext cx="1390236" cy="5914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2070247" y="6322787"/>
            <a:ext cx="4130528" cy="126435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2067061" y="5028787"/>
            <a:ext cx="4130528" cy="126435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2067061" y="3733184"/>
            <a:ext cx="4130528" cy="126435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03323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194</TotalTime>
  <Words>381</Words>
  <Application>Microsoft Office PowerPoint</Application>
  <PresentationFormat>A4 용지(210x297mm)</PresentationFormat>
  <Paragraphs>73</Paragraphs>
  <Slides>4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9" baseType="lpstr">
      <vt:lpstr>Arial</vt:lpstr>
      <vt:lpstr>맑은 고딕</vt:lpstr>
      <vt:lpstr>Pretendard SemiBold</vt:lpstr>
      <vt:lpstr>Pretendard Light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blog.naver.com/wooseokjin</dc:title>
  <dc:creator>woo seokjin</dc:creator>
  <cp:keywords>우석진</cp:keywords>
  <cp:lastModifiedBy>Microsoft 계정</cp:lastModifiedBy>
  <cp:revision>26</cp:revision>
  <dcterms:created xsi:type="dcterms:W3CDTF">2023-04-22T00:12:36Z</dcterms:created>
  <dcterms:modified xsi:type="dcterms:W3CDTF">2023-07-21T02:17:45Z</dcterms:modified>
</cp:coreProperties>
</file>