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"/>
  </p:notesMasterIdLst>
  <p:sldIdLst>
    <p:sldId id="266" r:id="rId2"/>
    <p:sldId id="268" r:id="rId3"/>
  </p:sldIdLst>
  <p:sldSz cx="6858000" cy="9906000" type="A4"/>
  <p:notesSz cx="6858000" cy="9144000"/>
  <p:embeddedFontLst>
    <p:embeddedFont>
      <p:font typeface="맑은 고딕" panose="020B0503020000020004" pitchFamily="50" charset="-127"/>
      <p:regular r:id="rId5"/>
      <p:bold r:id="rId6"/>
    </p:embeddedFont>
    <p:embeddedFont>
      <p:font typeface="Pretendard Light" panose="02000403000000020004" pitchFamily="2" charset="-127"/>
      <p:regular r:id="rId7"/>
    </p:embeddedFont>
    <p:embeddedFont>
      <p:font typeface="Pretendard SemiBold" panose="02000703000000020004" pitchFamily="2" charset="-127"/>
      <p:bold r:id="rId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E0"/>
    <a:srgbClr val="C0024C"/>
    <a:srgbClr val="11E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76" autoAdjust="0"/>
  </p:normalViewPr>
  <p:slideViewPr>
    <p:cSldViewPr snapToGrid="0">
      <p:cViewPr>
        <p:scale>
          <a:sx n="50" d="100"/>
          <a:sy n="50" d="100"/>
        </p:scale>
        <p:origin x="1536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CCBA-0572-462C-92FF-4539A8E55B59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4046F-DF16-4879-8ADC-E8B5D934FD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73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4046F-DF16-4879-8ADC-E8B5D934FDF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38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52E2052-DB96-590A-394D-C6103947B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F859ABA-A2A4-6630-6F8B-642B9D9B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8" indent="0" algn="ctr">
              <a:buNone/>
              <a:defRPr sz="1125"/>
            </a:lvl2pPr>
            <a:lvl3pPr marL="514356" indent="0" algn="ctr">
              <a:buNone/>
              <a:defRPr sz="1013"/>
            </a:lvl3pPr>
            <a:lvl4pPr marL="771535" indent="0" algn="ctr">
              <a:buNone/>
              <a:defRPr sz="900"/>
            </a:lvl4pPr>
            <a:lvl5pPr marL="1028713" indent="0" algn="ctr">
              <a:buNone/>
              <a:defRPr sz="900"/>
            </a:lvl5pPr>
            <a:lvl6pPr marL="1285891" indent="0" algn="ctr">
              <a:buNone/>
              <a:defRPr sz="900"/>
            </a:lvl6pPr>
            <a:lvl7pPr marL="1543069" indent="0" algn="ctr">
              <a:buNone/>
              <a:defRPr sz="900"/>
            </a:lvl7pPr>
            <a:lvl8pPr marL="1800248" indent="0" algn="ctr">
              <a:buNone/>
              <a:defRPr sz="900"/>
            </a:lvl8pPr>
            <a:lvl9pPr marL="2057426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11A91D-C287-95CB-C6FD-140AD6C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0103B3-D4ED-DF1F-F16D-CC7C6AB19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E601C42-D356-4250-BB74-883068D3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56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9ADA69-026D-B024-1C86-E2A304D3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0398034-94FC-F856-47A2-889EE8972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653B9D-EF6B-0702-52D8-E39822596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AD1D26-A1D3-9B5D-363B-0541679F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477880-1483-032F-7459-A3F2E91A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100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1F98429-60E4-E488-D097-30811B222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9DD3C89-5CA8-0254-3AD9-D3D970A09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2959B7-D6EB-F995-3B0D-A5B4D50D3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8F57130-031B-3F89-B6AF-D5F5AD0B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F0A84E-6122-A9E4-A235-747FF82E9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4242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9053CA-F1FC-5405-0051-3F3B84D3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BF9009-CFB6-0077-04E8-15B90E403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AC46B2-B31A-611C-74D8-8B41FD16E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345C5C-8031-4B61-11D9-EE691EC47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AE656C6-C390-B9BC-4FD3-0F180415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21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A644765-7CA9-C5DD-D000-2A1E13A2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7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66BB8F-7536-9B07-260E-85EE6C48F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7" y="6629226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6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2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F848395-4EF6-0FC1-EA95-8CFDEBBC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3DA0D6B-6863-EC7F-3FD8-1FC8817F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7F1CF5C-DA53-7AC2-09F6-FFBD1DC6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0004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76FFFA-D53D-B327-7A4C-B112043BC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AC32420-63E7-F687-A017-0F2DDAE50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06A2370-B979-60A3-E3DD-B323933CF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2A9404-031E-949A-697C-BC97AA55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496B230-7949-525C-E92F-07F636C1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A5F29B2-4732-A9A2-55C3-F918309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39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78689F-CFD0-2557-4A2E-5F1E5E87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60C117D-9980-6BE2-833C-91301896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2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BB49CE-DE11-D7C2-5E1F-C5346D851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2" y="3618443"/>
            <a:ext cx="2901255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6C37EA4-1EE6-59BA-5668-D56DF0665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4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8" indent="0">
              <a:buNone/>
              <a:defRPr sz="1125" b="1"/>
            </a:lvl2pPr>
            <a:lvl3pPr marL="514356" indent="0">
              <a:buNone/>
              <a:defRPr sz="1013" b="1"/>
            </a:lvl3pPr>
            <a:lvl4pPr marL="771535" indent="0">
              <a:buNone/>
              <a:defRPr sz="900" b="1"/>
            </a:lvl4pPr>
            <a:lvl5pPr marL="1028713" indent="0">
              <a:buNone/>
              <a:defRPr sz="900" b="1"/>
            </a:lvl5pPr>
            <a:lvl6pPr marL="1285891" indent="0">
              <a:buNone/>
              <a:defRPr sz="900" b="1"/>
            </a:lvl6pPr>
            <a:lvl7pPr marL="1543069" indent="0">
              <a:buNone/>
              <a:defRPr sz="900" b="1"/>
            </a:lvl7pPr>
            <a:lvl8pPr marL="1800248" indent="0">
              <a:buNone/>
              <a:defRPr sz="900" b="1"/>
            </a:lvl8pPr>
            <a:lvl9pPr marL="2057426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563D54B-E3DA-705E-81B8-6ABF47279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4" y="3618443"/>
            <a:ext cx="2915543" cy="5322183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6D8AE90D-B8C2-5089-86D3-C97D25FC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35B52503-7B02-DDEE-EF9B-1BDD46013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3C2AC8A-39AC-68AB-8BBF-A578C7E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48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5A5B8F-5B6D-F0AF-2E6C-1A10E022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96AF7ED-418E-D8D7-DC15-0CCBA701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3A37B0D-C0C3-602C-1391-F07D8A43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3F76C49-0EEE-B139-017C-49B55321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190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7F1A058-275F-94AD-B520-5BC68878E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1E8BAB7-0E62-6716-D949-8D17480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C0CE84-AE41-6E95-2D0C-5F3E3032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8752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EEA7B2-4D6F-98F6-3E8A-DEE56742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BB8D99D-1F91-3BB0-79DA-67806C87A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61229A1-776C-3522-854F-7F8BF61B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F3DA634-FC9D-4B2F-04A3-A61A3AE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BBC15DB-EA1C-DD32-CB8F-761DBA5F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5CC5AB4-ED77-3A82-76B4-6BA51A14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79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F04A8D-099D-3ADE-463D-F4DC690B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2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5BC2FCE-6ED6-1BC7-37A6-A8785B317C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4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8" indent="0">
              <a:buNone/>
              <a:defRPr sz="1575"/>
            </a:lvl2pPr>
            <a:lvl3pPr marL="514356" indent="0">
              <a:buNone/>
              <a:defRPr sz="1350"/>
            </a:lvl3pPr>
            <a:lvl4pPr marL="771535" indent="0">
              <a:buNone/>
              <a:defRPr sz="1125"/>
            </a:lvl4pPr>
            <a:lvl5pPr marL="1028713" indent="0">
              <a:buNone/>
              <a:defRPr sz="1125"/>
            </a:lvl5pPr>
            <a:lvl6pPr marL="1285891" indent="0">
              <a:buNone/>
              <a:defRPr sz="1125"/>
            </a:lvl6pPr>
            <a:lvl7pPr marL="1543069" indent="0">
              <a:buNone/>
              <a:defRPr sz="1125"/>
            </a:lvl7pPr>
            <a:lvl8pPr marL="1800248" indent="0">
              <a:buNone/>
              <a:defRPr sz="1125"/>
            </a:lvl8pPr>
            <a:lvl9pPr marL="2057426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D27599-42CC-1DD9-03AC-A1C78E54B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2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8" indent="0">
              <a:buNone/>
              <a:defRPr sz="788"/>
            </a:lvl2pPr>
            <a:lvl3pPr marL="514356" indent="0">
              <a:buNone/>
              <a:defRPr sz="675"/>
            </a:lvl3pPr>
            <a:lvl4pPr marL="771535" indent="0">
              <a:buNone/>
              <a:defRPr sz="563"/>
            </a:lvl4pPr>
            <a:lvl5pPr marL="1028713" indent="0">
              <a:buNone/>
              <a:defRPr sz="563"/>
            </a:lvl5pPr>
            <a:lvl6pPr marL="1285891" indent="0">
              <a:buNone/>
              <a:defRPr sz="563"/>
            </a:lvl6pPr>
            <a:lvl7pPr marL="1543069" indent="0">
              <a:buNone/>
              <a:defRPr sz="563"/>
            </a:lvl7pPr>
            <a:lvl8pPr marL="1800248" indent="0">
              <a:buNone/>
              <a:defRPr sz="563"/>
            </a:lvl8pPr>
            <a:lvl9pPr marL="2057426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F25BFE-A9A7-4FC0-09C2-780A0495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0E3E07F-6F27-3069-7CBA-C0BC5EB1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523DA9-EA76-B053-46B8-38A2BED4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59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20613DE-4066-8E65-8474-36C24DD4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9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1D9E48-C8B5-856F-D311-E001D9CC7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190770-D299-AA2F-5BCF-D9F0E71744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BA731-C2EE-416C-B77A-59CFE3EED2F1}" type="datetimeFigureOut">
              <a:rPr lang="ko-KR" altLang="en-US" smtClean="0"/>
              <a:t>2023-06-08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28B385A-18A7-3529-55B4-7D83DD65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4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F8B5AD-86AA-81C5-36E9-EE43BCA05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62B80-C0CD-4296-B420-F21211812E8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137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6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90" indent="-128590" algn="l" defTabSz="514356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8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46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24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303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81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59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37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6015" indent="-128590" algn="l" defTabSz="514356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35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13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91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69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48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26" algn="l" defTabSz="514356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13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220682" y="246745"/>
            <a:ext cx="6423798" cy="94778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82600" dist="381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-30129" y="-51900"/>
            <a:ext cx="6858000" cy="9906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04911" y="1511491"/>
            <a:ext cx="1434904" cy="928901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err="1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강사소개</a:t>
            </a:r>
            <a:endParaRPr lang="en-US" altLang="ko-KR" sz="1600" b="1" spc="-100" dirty="0" smtClean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  <a:p>
            <a:pPr algn="ctr"/>
            <a:r>
              <a:rPr lang="en-US" altLang="ko-KR" sz="1600" spc="-100" dirty="0" smtClean="0"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600" spc="-100" dirty="0" smtClean="0">
                <a:latin typeface="Pretendard Light" panose="02000403000000020004" pitchFamily="2" charset="-127"/>
                <a:ea typeface="Pretendard Light" panose="02000403000000020004" pitchFamily="2" charset="-127"/>
              </a:rPr>
              <a:t>전문분야</a:t>
            </a:r>
            <a:r>
              <a:rPr lang="en-US" altLang="ko-KR" sz="1600" spc="-100" dirty="0" smtClean="0"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600" spc="-100" dirty="0"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04911" y="2470040"/>
            <a:ext cx="1434904" cy="1235098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강사</a:t>
            </a:r>
          </a:p>
        </p:txBody>
      </p:sp>
      <p:sp>
        <p:nvSpPr>
          <p:cNvPr id="33" name="직사각형 32"/>
          <p:cNvSpPr/>
          <p:nvPr/>
        </p:nvSpPr>
        <p:spPr>
          <a:xfrm>
            <a:off x="2070247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이름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903818" y="2471975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2070247" y="3113696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생년월일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2070247" y="6896236"/>
            <a:ext cx="4130528" cy="1986507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 프로필 사진 및 진행하신 강의 관련 사진을 최소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3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장 이상 별도로 첨부하여 보내주세요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 </a:t>
            </a:r>
          </a:p>
          <a:p>
            <a:r>
              <a:rPr lang="en-US" altLang="ko-KR" sz="9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 -</a:t>
            </a:r>
            <a:r>
              <a:rPr lang="ko-KR" altLang="en-US" sz="9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얼굴이나 </a:t>
            </a:r>
            <a:r>
              <a:rPr lang="ko-KR" altLang="en-US" sz="9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초상권에 대한 부분은 모자이크 처리를 해드립니다</a:t>
            </a:r>
            <a:r>
              <a:rPr lang="en-US" altLang="ko-KR" sz="9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altLang="ko-KR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  <a:p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*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홈페이지 및 </a:t>
            </a:r>
            <a:r>
              <a:rPr lang="en-US" altLang="ko-KR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SNS 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등록 시 </a:t>
            </a:r>
            <a:r>
              <a:rPr lang="ko-KR" altLang="en-US" sz="1000" spc="-100" dirty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저작권에 위촉되지 않는 이미지로 첨부해주세요</a:t>
            </a: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699" y="9200840"/>
            <a:ext cx="1289352" cy="20563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182" y="658894"/>
            <a:ext cx="453061" cy="33692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18" y="658894"/>
            <a:ext cx="453061" cy="336921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>
          <a:xfrm>
            <a:off x="604911" y="3734786"/>
            <a:ext cx="1434904" cy="1317436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 smtClean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약력</a:t>
            </a:r>
            <a:endParaRPr lang="ko-KR" altLang="en-US" sz="1400" spc="-100" dirty="0">
              <a:latin typeface="Pretendard SemiBold" panose="02000703000000020004" pitchFamily="2" charset="-127"/>
              <a:ea typeface="Pretendard SemiBold" panose="02000703000000020004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04911" y="5078666"/>
            <a:ext cx="1434904" cy="1791126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경력사항</a:t>
            </a:r>
          </a:p>
          <a:p>
            <a:pPr algn="ctr"/>
            <a:r>
              <a:rPr lang="en-US" altLang="ko-KR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주요경력사항</a:t>
            </a:r>
            <a:r>
              <a:rPr lang="en-US" altLang="ko-KR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400" spc="-100" dirty="0"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04911" y="6896236"/>
            <a:ext cx="1434904" cy="1986507"/>
          </a:xfrm>
          <a:prstGeom prst="rect">
            <a:avLst/>
          </a:prstGeom>
          <a:solidFill>
            <a:srgbClr val="C00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강의 관련</a:t>
            </a:r>
          </a:p>
          <a:p>
            <a:pPr algn="ctr"/>
            <a:r>
              <a:rPr lang="ko-KR" altLang="en-US" sz="1400" spc="-100" dirty="0">
                <a:latin typeface="Pretendard SemiBold" panose="02000703000000020004" pitchFamily="2" charset="-127"/>
                <a:ea typeface="Pretendard SemiBold" panose="02000703000000020004" pitchFamily="2" charset="-127"/>
              </a:rPr>
              <a:t>이미지</a:t>
            </a:r>
          </a:p>
          <a:p>
            <a:pPr algn="ctr"/>
            <a:r>
              <a:rPr lang="en-US" altLang="ko-KR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(*</a:t>
            </a:r>
            <a:r>
              <a:rPr lang="ko-KR" altLang="en-US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링크 가능</a:t>
            </a:r>
            <a:r>
              <a:rPr lang="en-US" altLang="ko-KR" sz="1400" spc="-100" dirty="0"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400" spc="-100" dirty="0"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2070247" y="1506346"/>
            <a:ext cx="4130528" cy="93404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3976968" y="2471975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연락처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4810539" y="2471975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유선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</a:p>
          <a:p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(</a:t>
            </a:r>
            <a:r>
              <a:rPr lang="ko-KR" altLang="en-US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핸드폰</a:t>
            </a:r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)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2900632" y="3108551"/>
            <a:ext cx="1039532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3973782" y="3108551"/>
            <a:ext cx="799953" cy="59144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이메일 주소</a:t>
            </a:r>
            <a:endParaRPr lang="ko-KR" altLang="en-US" sz="1100" spc="-100" dirty="0">
              <a:solidFill>
                <a:schemeClr val="tx1">
                  <a:lumMod val="95000"/>
                  <a:lumOff val="5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4807353" y="3108551"/>
            <a:ext cx="1390236" cy="591442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100" dirty="0" smtClean="0">
                <a:solidFill>
                  <a:schemeClr val="bg2">
                    <a:lumMod val="50000"/>
                  </a:schemeClr>
                </a:solidFill>
                <a:latin typeface="Pretendard Light" panose="02000403000000020004" pitchFamily="2" charset="-127"/>
                <a:ea typeface="Pretendard Light" panose="02000403000000020004" pitchFamily="2" charset="-127"/>
              </a:rPr>
              <a:t> </a:t>
            </a:r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2067061" y="5078666"/>
            <a:ext cx="4130528" cy="179112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2067061" y="3733184"/>
            <a:ext cx="4130528" cy="1317436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000" spc="-100" dirty="0">
              <a:solidFill>
                <a:schemeClr val="bg2">
                  <a:lumMod val="50000"/>
                </a:schemeClr>
              </a:solidFill>
              <a:latin typeface="Pretendard Light" panose="02000403000000020004" pitchFamily="2" charset="-127"/>
              <a:ea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033236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</TotalTime>
  <Words>67</Words>
  <Application>Microsoft Office PowerPoint</Application>
  <PresentationFormat>A4 용지(210x297mm)</PresentationFormat>
  <Paragraphs>21</Paragraphs>
  <Slides>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7" baseType="lpstr">
      <vt:lpstr>맑은 고딕</vt:lpstr>
      <vt:lpstr>Pretendard Light</vt:lpstr>
      <vt:lpstr>Pretendard SemiBold</vt:lpstr>
      <vt:lpstr>Arial</vt:lpstr>
      <vt:lpstr>1_Office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blog.naver.com/wooseokjin</dc:title>
  <dc:creator>woo seokjin</dc:creator>
  <cp:keywords>우석진</cp:keywords>
  <cp:lastModifiedBy>Windows 사용자</cp:lastModifiedBy>
  <cp:revision>22</cp:revision>
  <dcterms:created xsi:type="dcterms:W3CDTF">2023-04-22T00:12:36Z</dcterms:created>
  <dcterms:modified xsi:type="dcterms:W3CDTF">2023-06-08T07:34:51Z</dcterms:modified>
</cp:coreProperties>
</file>